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Quattrocento"/>
      <p:regular r:id="rId16"/>
    </p:embeddedFont>
    <p:embeddedFont>
      <p:font typeface="Quattrocento"/>
      <p:regular r:id="rId17"/>
    </p:embeddedFont>
    <p:embeddedFont>
      <p:font typeface="Quattrocento"/>
      <p:regular r:id="rId18"/>
    </p:embeddedFont>
    <p:embeddedFont>
      <p:font typeface="Quattrocent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2214" y="1084778"/>
            <a:ext cx="7552373" cy="2768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250"/>
              </a:lnSpc>
              <a:buNone/>
            </a:pPr>
            <a:r>
              <a:rPr lang="en-US" sz="5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 Speedometer using Hall Effect Sensor and C++</a:t>
            </a:r>
            <a:endParaRPr lang="en-US" sz="5800" dirty="0"/>
          </a:p>
        </p:txBody>
      </p:sp>
      <p:sp>
        <p:nvSpPr>
          <p:cNvPr id="4" name="Text 1"/>
          <p:cNvSpPr/>
          <p:nvPr/>
        </p:nvSpPr>
        <p:spPr>
          <a:xfrm>
            <a:off x="6282214" y="4194334"/>
            <a:ext cx="7552373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Designing a speedometer using a Hall Effect sensor and C++, this project combines hardware and software to create a digital speed measurement system for vehicles.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2214" y="5541645"/>
            <a:ext cx="755237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2214" y="6161246"/>
            <a:ext cx="755237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P.NAVYA SRI(192210714)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2214" y="6780847"/>
            <a:ext cx="755237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P.MANOHAR(192210723)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2179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Introduction to Hall Effect Sensor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05800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6533555" y="3158252"/>
            <a:ext cx="11965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3058001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Magnetic Field Detection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905488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Hall Effect sensors measure the strength of a magnetic field, converting it into an electrical signal.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305800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9" name="Text 6"/>
          <p:cNvSpPr/>
          <p:nvPr/>
        </p:nvSpPr>
        <p:spPr>
          <a:xfrm>
            <a:off x="10356652" y="3158252"/>
            <a:ext cx="18121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30580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Versatile Applications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3553539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These sensors are widely used in speed, position, and current detection applications.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94610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3" name="Text 10"/>
          <p:cNvSpPr/>
          <p:nvPr/>
        </p:nvSpPr>
        <p:spPr>
          <a:xfrm>
            <a:off x="6501408" y="6046351"/>
            <a:ext cx="18383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9461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Compact Design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441638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Hall Effect sensors are small, solid-state devices with no moving parts, making them durable and reliable.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778811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Principles of Hall Effect Sensor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Magnetic Field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When a magnetic field is applied perpendicular to the current flow, it generates a voltage potential.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Electron Deflection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magnetic field causes the electrons to deflect, creating the Hall voltage, which is proportional to the magnetic field strength.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Sensor Output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Hall Effect sensor converts the magnetic field changes into an electrical output signal that can be measured and processed.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57382"/>
            <a:ext cx="595098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Hardware Components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020372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22596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Hall Effect Sensor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2755225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Detects the passing of a magnet or ferromagnetic material, generating electrical pulses.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020372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22596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Microcontroller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2755225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Processes the sensor inputs, calculates the speed, and displays the information on a digital gauge.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4765953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005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Power Supply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5500807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Provides the necessary voltage and current to power the Hall Effect sensor and microcontroller.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1658" y="4765953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</p:sp>
      <p:sp>
        <p:nvSpPr>
          <p:cNvPr id="14" name="Text 11"/>
          <p:cNvSpPr/>
          <p:nvPr/>
        </p:nvSpPr>
        <p:spPr>
          <a:xfrm>
            <a:off x="4930973" y="5005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Digital Gauge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30973" y="5500807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Displays the calculated speed in a clear and easily readable format for the user.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093" y="942737"/>
            <a:ext cx="7483912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Circuit Design and Connections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093" y="1933337"/>
            <a:ext cx="1115258" cy="17845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6917" y="2156341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Hall Effect Sensor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716917" y="2618184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Detects the magnetic field changes as the wheel rotates.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093" y="3717846"/>
            <a:ext cx="1115258" cy="17845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16917" y="3940850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Microcontroller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716917" y="4402693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Processes the sensor signals and calculates the vehicle speed.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093" y="5502354"/>
            <a:ext cx="1115258" cy="17845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16917" y="5725358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Digital Gauge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716917" y="6187202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Displays the calculated speed in real-time.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33663"/>
            <a:ext cx="701933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Measuring Wheel Rotations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1457" y="1796653"/>
            <a:ext cx="30480" cy="5699284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5" name="Shape 2"/>
          <p:cNvSpPr/>
          <p:nvPr/>
        </p:nvSpPr>
        <p:spPr>
          <a:xfrm>
            <a:off x="1435477" y="2319814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6" name="Shape 3"/>
          <p:cNvSpPr/>
          <p:nvPr/>
        </p:nvSpPr>
        <p:spPr>
          <a:xfrm>
            <a:off x="927437" y="206585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1136868" y="2166104"/>
            <a:ext cx="11965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13290" y="20359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Magnet Attachment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513290" y="2531507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small permanent magnet is attached to the vehicle's wheel.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35477" y="4299347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1" name="Shape 8"/>
          <p:cNvSpPr/>
          <p:nvPr/>
        </p:nvSpPr>
        <p:spPr>
          <a:xfrm>
            <a:off x="927437" y="404538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2" name="Text 9"/>
          <p:cNvSpPr/>
          <p:nvPr/>
        </p:nvSpPr>
        <p:spPr>
          <a:xfrm>
            <a:off x="1106031" y="4145637"/>
            <a:ext cx="18121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513290" y="40155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Sensor Placement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513290" y="4511040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Hall Effect sensor is positioned near the wheel to detect the passing of the magnet.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35477" y="6278880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6" name="Shape 13"/>
          <p:cNvSpPr/>
          <p:nvPr/>
        </p:nvSpPr>
        <p:spPr>
          <a:xfrm>
            <a:off x="927437" y="602492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7" name="Text 14"/>
          <p:cNvSpPr/>
          <p:nvPr/>
        </p:nvSpPr>
        <p:spPr>
          <a:xfrm>
            <a:off x="1104721" y="6125170"/>
            <a:ext cx="18383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513290" y="599503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Pulse Generation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513290" y="6490573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As the wheel rotates, the sensor generates electrical pulses, indicating the number of wheel revolutions.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769798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Converting Rotations to Speed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Pulse Counting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microcontroller counts the number of pulses generated by the Hall Effect sensor over a specific time interval.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Speed Calculation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187785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Using the wheel circumference and the pulse count, the microcontroller calculates the current vehicle speed.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Update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187785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calculated speed is continuously updated and displayed on the digital gauge in real-time.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017" y="579001"/>
            <a:ext cx="7624048" cy="591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Displaying Speed on a Digital Gauge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17" y="1472446"/>
            <a:ext cx="502920" cy="5029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4017" y="2176463"/>
            <a:ext cx="2366605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Speed Readout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04017" y="2592943"/>
            <a:ext cx="7735967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calculated speed is displayed on a digital gauge with large, easy-to-read numbers.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17" y="3840242"/>
            <a:ext cx="502920" cy="5029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4017" y="4544258"/>
            <a:ext cx="2366605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Vehicle Integration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04017" y="4960739"/>
            <a:ext cx="7735967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speedometer can be seamlessly integrated into the vehicle's dashboard for a clean, professional look.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017" y="6208038"/>
            <a:ext cx="502920" cy="5029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4017" y="6912054"/>
            <a:ext cx="255103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Microcontroller Control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704017" y="7328535"/>
            <a:ext cx="7735967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microcontroller manages the sensor input, speed calculation, and display update.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39396"/>
            <a:ext cx="680025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 and Next Steps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07158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47155" y="5171837"/>
            <a:ext cx="11965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50715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Project Summary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5567124"/>
            <a:ext cx="3380899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project demonstrates the use of a Hall Effect sensor and C++ programming to create a functional digital speedometer.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5773" y="507158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9" name="Text 6"/>
          <p:cNvSpPr/>
          <p:nvPr/>
        </p:nvSpPr>
        <p:spPr>
          <a:xfrm>
            <a:off x="5414367" y="5171837"/>
            <a:ext cx="18121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13609" y="50715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13609" y="5567124"/>
            <a:ext cx="3380899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Potential improvements include adding features like GPS integration, storage of driving data, and mobile app connectivity.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823" y="507158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3" name="Text 10"/>
          <p:cNvSpPr/>
          <p:nvPr/>
        </p:nvSpPr>
        <p:spPr>
          <a:xfrm>
            <a:off x="9811107" y="5171837"/>
            <a:ext cx="18383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11658" y="5071586"/>
            <a:ext cx="29584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Learning Opportunities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11658" y="5567124"/>
            <a:ext cx="3380899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project provides valuable experience in hardware-software integration, sensor-based systems, and embedded programming.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2024-11-12T15:40:52Z</dcterms:created>
  <dcterms:modified xsi:type="dcterms:W3CDTF">2024-11-12T15:40:52Z</dcterms:modified>
</cp:coreProperties>
</file>